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0" r:id="rId4"/>
    <p:sldId id="263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4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1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7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7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0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9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7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4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1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2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3C34-B8B6-43F2-B9C6-9057D07D000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1E88D-183C-4EAA-8CA2-87D609F75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5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Box Car Races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July 19, </a:t>
            </a:r>
            <a:r>
              <a:rPr lang="en-US" dirty="0" smtClean="0"/>
              <a:t>2025 @1000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4191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6324600"/>
            <a:ext cx="6400800" cy="533400"/>
          </a:xfrm>
        </p:spPr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Box Car </a:t>
            </a:r>
            <a:r>
              <a:rPr lang="en-US" dirty="0" smtClean="0"/>
              <a:t>Races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3394472" cy="4525963"/>
          </a:xfrm>
        </p:spPr>
      </p:pic>
      <p:pic>
        <p:nvPicPr>
          <p:cNvPr id="1026" name="Picture 2" descr="C:\Users\Owner\Pictures\Racer\20240413_1436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00200"/>
            <a:ext cx="38100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8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Car 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/>
              <a:t>Saturday </a:t>
            </a:r>
            <a:r>
              <a:rPr lang="en-US" dirty="0" smtClean="0"/>
              <a:t>7/19/25 </a:t>
            </a:r>
            <a:r>
              <a:rPr lang="en-US" dirty="0"/>
              <a:t>@</a:t>
            </a:r>
            <a:r>
              <a:rPr lang="en-US" dirty="0" smtClean="0"/>
              <a:t>1000 At </a:t>
            </a:r>
            <a:r>
              <a:rPr lang="en-US" dirty="0"/>
              <a:t>the Sweetwater </a:t>
            </a:r>
            <a:r>
              <a:rPr lang="en-US" dirty="0" smtClean="0"/>
              <a:t>City Recreational Park </a:t>
            </a:r>
            <a:r>
              <a:rPr lang="en-US" dirty="0"/>
              <a:t>(off </a:t>
            </a:r>
            <a:r>
              <a:rPr lang="en-US" dirty="0" err="1" smtClean="0"/>
              <a:t>Starrett</a:t>
            </a:r>
            <a:r>
              <a:rPr lang="en-US" dirty="0" smtClean="0"/>
              <a:t> St)</a:t>
            </a:r>
          </a:p>
          <a:p>
            <a:r>
              <a:rPr lang="en-US" dirty="0" smtClean="0"/>
              <a:t>Cars </a:t>
            </a:r>
            <a:r>
              <a:rPr lang="en-US" dirty="0" smtClean="0"/>
              <a:t>will be available, children between the ages of 6-12 are eligible.</a:t>
            </a:r>
          </a:p>
          <a:p>
            <a:r>
              <a:rPr lang="en-US" dirty="0" smtClean="0"/>
              <a:t>Sign-up and complete waiver form.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9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Car 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h</a:t>
            </a:r>
            <a:r>
              <a:rPr lang="en-US" dirty="0" smtClean="0"/>
              <a:t>ave </a:t>
            </a:r>
            <a:r>
              <a:rPr lang="en-US" dirty="0"/>
              <a:t>Sweetwater Creamery </a:t>
            </a:r>
            <a:r>
              <a:rPr lang="en-US" dirty="0" smtClean="0"/>
              <a:t>selling </a:t>
            </a:r>
            <a:r>
              <a:rPr lang="en-US" dirty="0"/>
              <a:t>ice </a:t>
            </a:r>
            <a:r>
              <a:rPr lang="en-US" dirty="0" smtClean="0"/>
              <a:t>cream.</a:t>
            </a:r>
          </a:p>
          <a:p>
            <a:r>
              <a:rPr lang="en-US" dirty="0" smtClean="0"/>
              <a:t>Boy Scouts will be selling burgers &amp; dogs and soda &amp; water</a:t>
            </a:r>
          </a:p>
        </p:txBody>
      </p:sp>
    </p:spTree>
    <p:extLst>
      <p:ext uri="{BB962C8B-B14F-4D97-AF65-F5344CB8AC3E}">
        <p14:creationId xmlns:p14="http://schemas.microsoft.com/office/powerpoint/2010/main" val="26853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Participate or come cheer on your favorite.</a:t>
            </a:r>
          </a:p>
          <a:p>
            <a:r>
              <a:rPr lang="en-US" sz="2800" dirty="0" smtClean="0"/>
              <a:t>It should be a fun time.</a:t>
            </a:r>
          </a:p>
          <a:p>
            <a:r>
              <a:rPr lang="en-US" sz="2800" dirty="0" smtClean="0"/>
              <a:t>Send any questions you may have to: jfcbkc1@gmail.com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94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Box Car Races July 19, 2025 @1000</vt:lpstr>
      <vt:lpstr>Box Car Races </vt:lpstr>
      <vt:lpstr>Box Car Races</vt:lpstr>
      <vt:lpstr>Box Car Races</vt:lpstr>
      <vt:lpstr>In 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at the Races</dc:title>
  <dc:creator>Owner</dc:creator>
  <cp:lastModifiedBy>Owner</cp:lastModifiedBy>
  <cp:revision>30</cp:revision>
  <dcterms:created xsi:type="dcterms:W3CDTF">2024-02-17T21:49:38Z</dcterms:created>
  <dcterms:modified xsi:type="dcterms:W3CDTF">2025-07-07T14:34:52Z</dcterms:modified>
</cp:coreProperties>
</file>